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6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0133F7-8215-443E-A878-89019E10953D}" type="doc">
      <dgm:prSet loTypeId="urn:microsoft.com/office/officeart/2005/8/layout/bProcess2" loCatId="process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MY"/>
        </a:p>
      </dgm:t>
    </dgm:pt>
    <dgm:pt modelId="{C592A9E7-FC5C-4421-B486-52C7F4D3F501}">
      <dgm:prSet custT="1"/>
      <dgm:spPr/>
      <dgm:t>
        <a:bodyPr/>
        <a:lstStyle/>
        <a:p>
          <a:r>
            <a:rPr lang="en-MY" sz="1200" b="1" dirty="0">
              <a:solidFill>
                <a:schemeClr val="bg1"/>
              </a:solidFill>
            </a:rPr>
            <a:t>Applicant apply through </a:t>
          </a:r>
          <a:r>
            <a:rPr lang="en-MY" sz="1200" b="1" u="sng" dirty="0">
              <a:solidFill>
                <a:schemeClr val="bg1"/>
              </a:solidFill>
            </a:rPr>
            <a:t>https://forms.gle/Sq6czdqXVjgD5v4X9</a:t>
          </a:r>
        </a:p>
      </dgm:t>
    </dgm:pt>
    <dgm:pt modelId="{8E5D9771-083E-43C2-863A-D6FAB8B253D1}" type="parTrans" cxnId="{9C200CA1-C51F-44F8-9FCB-849A558B596B}">
      <dgm:prSet/>
      <dgm:spPr/>
      <dgm:t>
        <a:bodyPr/>
        <a:lstStyle/>
        <a:p>
          <a:endParaRPr lang="en-MY" sz="4400" b="1">
            <a:solidFill>
              <a:schemeClr val="bg1"/>
            </a:solidFill>
          </a:endParaRPr>
        </a:p>
      </dgm:t>
    </dgm:pt>
    <dgm:pt modelId="{3EC19780-1BC0-44CA-ACFB-9E0E057B758C}" type="sibTrans" cxnId="{9C200CA1-C51F-44F8-9FCB-849A558B596B}">
      <dgm:prSet/>
      <dgm:spPr/>
      <dgm:t>
        <a:bodyPr/>
        <a:lstStyle/>
        <a:p>
          <a:endParaRPr lang="en-MY" sz="4400" b="1">
            <a:solidFill>
              <a:schemeClr val="bg1"/>
            </a:solidFill>
          </a:endParaRPr>
        </a:p>
      </dgm:t>
    </dgm:pt>
    <dgm:pt modelId="{F07A7A59-272E-44CD-8464-EC2F8145B652}">
      <dgm:prSet custT="1"/>
      <dgm:spPr/>
      <dgm:t>
        <a:bodyPr/>
        <a:lstStyle/>
        <a:p>
          <a:r>
            <a:rPr lang="en-MY" sz="1200" b="1">
              <a:solidFill>
                <a:schemeClr val="bg1"/>
              </a:solidFill>
            </a:rPr>
            <a:t>Documents checking by AIM’23 Admission &amp; Registration Committee.</a:t>
          </a:r>
        </a:p>
      </dgm:t>
    </dgm:pt>
    <dgm:pt modelId="{F19F5B7D-80FA-4581-957A-95D9BF1C079F}" type="parTrans" cxnId="{CD0251B3-0374-4ECD-8955-A83FE9484BF5}">
      <dgm:prSet/>
      <dgm:spPr/>
      <dgm:t>
        <a:bodyPr/>
        <a:lstStyle/>
        <a:p>
          <a:endParaRPr lang="en-MY" sz="4400" b="1">
            <a:solidFill>
              <a:schemeClr val="bg1"/>
            </a:solidFill>
          </a:endParaRPr>
        </a:p>
      </dgm:t>
    </dgm:pt>
    <dgm:pt modelId="{2E51EC49-903D-4FFB-86C8-AAA2F817748A}" type="sibTrans" cxnId="{CD0251B3-0374-4ECD-8955-A83FE9484BF5}">
      <dgm:prSet/>
      <dgm:spPr/>
      <dgm:t>
        <a:bodyPr/>
        <a:lstStyle/>
        <a:p>
          <a:endParaRPr lang="en-MY" sz="4400" b="1">
            <a:solidFill>
              <a:schemeClr val="bg1"/>
            </a:solidFill>
          </a:endParaRPr>
        </a:p>
      </dgm:t>
    </dgm:pt>
    <dgm:pt modelId="{9D1E445F-F315-4AF8-91CC-B17157AACDF6}">
      <dgm:prSet custT="1"/>
      <dgm:spPr/>
      <dgm:t>
        <a:bodyPr/>
        <a:lstStyle/>
        <a:p>
          <a:r>
            <a:rPr lang="en-MY" sz="1200" b="1">
              <a:solidFill>
                <a:schemeClr val="bg1"/>
              </a:solidFill>
            </a:rPr>
            <a:t>Applicant receive offer letter.</a:t>
          </a:r>
        </a:p>
      </dgm:t>
    </dgm:pt>
    <dgm:pt modelId="{1F103B5B-78DB-4437-9A6A-4181C1C30F94}" type="parTrans" cxnId="{A105F9A9-7E07-4169-B6D6-6A860954CC57}">
      <dgm:prSet/>
      <dgm:spPr/>
      <dgm:t>
        <a:bodyPr/>
        <a:lstStyle/>
        <a:p>
          <a:endParaRPr lang="en-MY" sz="4400" b="1">
            <a:solidFill>
              <a:schemeClr val="bg1"/>
            </a:solidFill>
          </a:endParaRPr>
        </a:p>
      </dgm:t>
    </dgm:pt>
    <dgm:pt modelId="{5C5E71FF-DADE-48FF-BCFF-0C3CD25E1D0F}" type="sibTrans" cxnId="{A105F9A9-7E07-4169-B6D6-6A860954CC57}">
      <dgm:prSet/>
      <dgm:spPr/>
      <dgm:t>
        <a:bodyPr/>
        <a:lstStyle/>
        <a:p>
          <a:endParaRPr lang="en-MY" sz="4400" b="1">
            <a:solidFill>
              <a:schemeClr val="bg1"/>
            </a:solidFill>
          </a:endParaRPr>
        </a:p>
      </dgm:t>
    </dgm:pt>
    <dgm:pt modelId="{038415BB-17FD-41BB-AA3F-E0A2A55162D2}">
      <dgm:prSet custT="1"/>
      <dgm:spPr/>
      <dgm:t>
        <a:bodyPr/>
        <a:lstStyle/>
        <a:p>
          <a:r>
            <a:rPr lang="en-MY" sz="1200" b="1">
              <a:solidFill>
                <a:schemeClr val="bg1"/>
              </a:solidFill>
            </a:rPr>
            <a:t>Applicant to send acceptance letter and make payment.</a:t>
          </a:r>
        </a:p>
      </dgm:t>
    </dgm:pt>
    <dgm:pt modelId="{7E5BE75C-04AF-4917-AF95-5778BE987C46}" type="parTrans" cxnId="{B58E6A81-BD73-4ACB-A8EF-AB927B8566B2}">
      <dgm:prSet/>
      <dgm:spPr/>
      <dgm:t>
        <a:bodyPr/>
        <a:lstStyle/>
        <a:p>
          <a:endParaRPr lang="en-MY" sz="4400" b="1">
            <a:solidFill>
              <a:schemeClr val="bg1"/>
            </a:solidFill>
          </a:endParaRPr>
        </a:p>
      </dgm:t>
    </dgm:pt>
    <dgm:pt modelId="{F7BA4F2A-9B49-43E1-A4B4-C4143A23ACCC}" type="sibTrans" cxnId="{B58E6A81-BD73-4ACB-A8EF-AB927B8566B2}">
      <dgm:prSet/>
      <dgm:spPr/>
      <dgm:t>
        <a:bodyPr/>
        <a:lstStyle/>
        <a:p>
          <a:endParaRPr lang="en-MY" sz="4400" b="1">
            <a:solidFill>
              <a:schemeClr val="bg1"/>
            </a:solidFill>
          </a:endParaRPr>
        </a:p>
      </dgm:t>
    </dgm:pt>
    <dgm:pt modelId="{C9DE8454-02FD-4524-A0B2-C477C08B35E2}">
      <dgm:prSet custT="1"/>
      <dgm:spPr/>
      <dgm:t>
        <a:bodyPr/>
        <a:lstStyle/>
        <a:p>
          <a:r>
            <a:rPr lang="en-MY" sz="1200" b="1">
              <a:solidFill>
                <a:schemeClr val="bg1"/>
              </a:solidFill>
            </a:rPr>
            <a:t>AIM’23 Admission &amp; Registration Committee register applicant to EMGS.</a:t>
          </a:r>
        </a:p>
      </dgm:t>
    </dgm:pt>
    <dgm:pt modelId="{58DE90E9-D819-4172-841B-CB779E199000}" type="parTrans" cxnId="{00A41928-7B9C-4267-BA75-292635348A99}">
      <dgm:prSet/>
      <dgm:spPr/>
      <dgm:t>
        <a:bodyPr/>
        <a:lstStyle/>
        <a:p>
          <a:endParaRPr lang="en-MY" sz="4400" b="1">
            <a:solidFill>
              <a:schemeClr val="bg1"/>
            </a:solidFill>
          </a:endParaRPr>
        </a:p>
      </dgm:t>
    </dgm:pt>
    <dgm:pt modelId="{B8922270-0112-4FC9-AE82-ECFAFD10631B}" type="sibTrans" cxnId="{00A41928-7B9C-4267-BA75-292635348A99}">
      <dgm:prSet/>
      <dgm:spPr/>
      <dgm:t>
        <a:bodyPr/>
        <a:lstStyle/>
        <a:p>
          <a:endParaRPr lang="en-MY" sz="4400" b="1">
            <a:solidFill>
              <a:schemeClr val="bg1"/>
            </a:solidFill>
          </a:endParaRPr>
        </a:p>
      </dgm:t>
    </dgm:pt>
    <dgm:pt modelId="{BD680429-0CD2-4918-A171-725E38E78276}">
      <dgm:prSet custT="1"/>
      <dgm:spPr/>
      <dgm:t>
        <a:bodyPr/>
        <a:lstStyle/>
        <a:p>
          <a:r>
            <a:rPr lang="en-MY" sz="1200" b="1">
              <a:solidFill>
                <a:schemeClr val="bg1"/>
              </a:solidFill>
            </a:rPr>
            <a:t>Receive approval by EMGS.</a:t>
          </a:r>
        </a:p>
      </dgm:t>
    </dgm:pt>
    <dgm:pt modelId="{6108881C-5C8A-4990-8DB6-924E228A31BD}" type="parTrans" cxnId="{479535F7-4187-403D-8340-C2222D42F055}">
      <dgm:prSet/>
      <dgm:spPr/>
      <dgm:t>
        <a:bodyPr/>
        <a:lstStyle/>
        <a:p>
          <a:endParaRPr lang="en-MY" sz="4400" b="1">
            <a:solidFill>
              <a:schemeClr val="bg1"/>
            </a:solidFill>
          </a:endParaRPr>
        </a:p>
      </dgm:t>
    </dgm:pt>
    <dgm:pt modelId="{DACFA455-51E1-43E4-B23C-508FC0960E19}" type="sibTrans" cxnId="{479535F7-4187-403D-8340-C2222D42F055}">
      <dgm:prSet/>
      <dgm:spPr/>
      <dgm:t>
        <a:bodyPr/>
        <a:lstStyle/>
        <a:p>
          <a:endParaRPr lang="en-MY" sz="4400" b="1">
            <a:solidFill>
              <a:schemeClr val="bg1"/>
            </a:solidFill>
          </a:endParaRPr>
        </a:p>
      </dgm:t>
    </dgm:pt>
    <dgm:pt modelId="{CCE36C7F-E1D0-4D35-9DA1-7D4F33E3B668}">
      <dgm:prSet custT="1"/>
      <dgm:spPr/>
      <dgm:t>
        <a:bodyPr/>
        <a:lstStyle/>
        <a:p>
          <a:r>
            <a:rPr lang="en-MY" sz="1200" b="1">
              <a:solidFill>
                <a:schemeClr val="bg1"/>
              </a:solidFill>
            </a:rPr>
            <a:t>Begin mobility program at UCMI.</a:t>
          </a:r>
        </a:p>
      </dgm:t>
    </dgm:pt>
    <dgm:pt modelId="{F57D5CA9-8C12-4F98-A6F2-13275D401B97}" type="parTrans" cxnId="{5D56AC91-FF77-472C-BB1D-D58DCFFE75EC}">
      <dgm:prSet/>
      <dgm:spPr/>
      <dgm:t>
        <a:bodyPr/>
        <a:lstStyle/>
        <a:p>
          <a:endParaRPr lang="en-MY" sz="4400" b="1">
            <a:solidFill>
              <a:schemeClr val="bg1"/>
            </a:solidFill>
          </a:endParaRPr>
        </a:p>
      </dgm:t>
    </dgm:pt>
    <dgm:pt modelId="{8F84FEBA-00AF-45E0-AF1A-6A02692C5C7C}" type="sibTrans" cxnId="{5D56AC91-FF77-472C-BB1D-D58DCFFE75EC}">
      <dgm:prSet/>
      <dgm:spPr/>
      <dgm:t>
        <a:bodyPr/>
        <a:lstStyle/>
        <a:p>
          <a:endParaRPr lang="en-MY" sz="4400" b="1">
            <a:solidFill>
              <a:schemeClr val="bg1"/>
            </a:solidFill>
          </a:endParaRPr>
        </a:p>
      </dgm:t>
    </dgm:pt>
    <dgm:pt modelId="{44CE9FBB-B261-43F2-81E7-4C8999166F45}" type="pres">
      <dgm:prSet presAssocID="{4C0133F7-8215-443E-A878-89019E10953D}" presName="diagram" presStyleCnt="0">
        <dgm:presLayoutVars>
          <dgm:dir/>
          <dgm:resizeHandles/>
        </dgm:presLayoutVars>
      </dgm:prSet>
      <dgm:spPr/>
    </dgm:pt>
    <dgm:pt modelId="{22BDCC24-ECCF-4F78-B66F-52BC0549A862}" type="pres">
      <dgm:prSet presAssocID="{C592A9E7-FC5C-4421-B486-52C7F4D3F501}" presName="firstNode" presStyleLbl="node1" presStyleIdx="0" presStyleCnt="7">
        <dgm:presLayoutVars>
          <dgm:bulletEnabled val="1"/>
        </dgm:presLayoutVars>
      </dgm:prSet>
      <dgm:spPr/>
    </dgm:pt>
    <dgm:pt modelId="{387448A8-42B7-4C86-8837-F8D39E6843F3}" type="pres">
      <dgm:prSet presAssocID="{3EC19780-1BC0-44CA-ACFB-9E0E057B758C}" presName="sibTrans" presStyleLbl="sibTrans2D1" presStyleIdx="0" presStyleCnt="6"/>
      <dgm:spPr/>
    </dgm:pt>
    <dgm:pt modelId="{C0807AFE-CCD9-409D-BCD1-5A3809A20E57}" type="pres">
      <dgm:prSet presAssocID="{F07A7A59-272E-44CD-8464-EC2F8145B652}" presName="middleNode" presStyleCnt="0"/>
      <dgm:spPr/>
    </dgm:pt>
    <dgm:pt modelId="{4F55A946-C2EB-4A0D-A917-53323BCE4D0C}" type="pres">
      <dgm:prSet presAssocID="{F07A7A59-272E-44CD-8464-EC2F8145B652}" presName="padding" presStyleLbl="node1" presStyleIdx="0" presStyleCnt="7"/>
      <dgm:spPr/>
    </dgm:pt>
    <dgm:pt modelId="{AB24C68C-0B1E-43ED-84B4-3D91042B2456}" type="pres">
      <dgm:prSet presAssocID="{F07A7A59-272E-44CD-8464-EC2F8145B652}" presName="shape" presStyleLbl="node1" presStyleIdx="1" presStyleCnt="7">
        <dgm:presLayoutVars>
          <dgm:bulletEnabled val="1"/>
        </dgm:presLayoutVars>
      </dgm:prSet>
      <dgm:spPr/>
    </dgm:pt>
    <dgm:pt modelId="{DE7BBA31-EA43-4037-8BA8-E5172CBEF433}" type="pres">
      <dgm:prSet presAssocID="{2E51EC49-903D-4FFB-86C8-AAA2F817748A}" presName="sibTrans" presStyleLbl="sibTrans2D1" presStyleIdx="1" presStyleCnt="6"/>
      <dgm:spPr/>
    </dgm:pt>
    <dgm:pt modelId="{6CF45BCF-FC11-405B-B1F3-9FCE24F0DD7E}" type="pres">
      <dgm:prSet presAssocID="{9D1E445F-F315-4AF8-91CC-B17157AACDF6}" presName="middleNode" presStyleCnt="0"/>
      <dgm:spPr/>
    </dgm:pt>
    <dgm:pt modelId="{AD02C80A-A895-42F9-B638-E4D298116569}" type="pres">
      <dgm:prSet presAssocID="{9D1E445F-F315-4AF8-91CC-B17157AACDF6}" presName="padding" presStyleLbl="node1" presStyleIdx="1" presStyleCnt="7"/>
      <dgm:spPr/>
    </dgm:pt>
    <dgm:pt modelId="{697F9ABD-4235-44CE-9C2F-35B97B015A0F}" type="pres">
      <dgm:prSet presAssocID="{9D1E445F-F315-4AF8-91CC-B17157AACDF6}" presName="shape" presStyleLbl="node1" presStyleIdx="2" presStyleCnt="7">
        <dgm:presLayoutVars>
          <dgm:bulletEnabled val="1"/>
        </dgm:presLayoutVars>
      </dgm:prSet>
      <dgm:spPr/>
    </dgm:pt>
    <dgm:pt modelId="{BBA68C7A-9C85-49B7-A908-926C6C17CF87}" type="pres">
      <dgm:prSet presAssocID="{5C5E71FF-DADE-48FF-BCFF-0C3CD25E1D0F}" presName="sibTrans" presStyleLbl="sibTrans2D1" presStyleIdx="2" presStyleCnt="6"/>
      <dgm:spPr/>
    </dgm:pt>
    <dgm:pt modelId="{1F89AAEE-4BE1-4E33-BA50-E777ECF6BE5F}" type="pres">
      <dgm:prSet presAssocID="{038415BB-17FD-41BB-AA3F-E0A2A55162D2}" presName="middleNode" presStyleCnt="0"/>
      <dgm:spPr/>
    </dgm:pt>
    <dgm:pt modelId="{89C47770-89E2-4317-91D9-2E671846AD8E}" type="pres">
      <dgm:prSet presAssocID="{038415BB-17FD-41BB-AA3F-E0A2A55162D2}" presName="padding" presStyleLbl="node1" presStyleIdx="2" presStyleCnt="7"/>
      <dgm:spPr/>
    </dgm:pt>
    <dgm:pt modelId="{4DC4B9A0-F693-4B56-A067-F0A64A09C307}" type="pres">
      <dgm:prSet presAssocID="{038415BB-17FD-41BB-AA3F-E0A2A55162D2}" presName="shape" presStyleLbl="node1" presStyleIdx="3" presStyleCnt="7">
        <dgm:presLayoutVars>
          <dgm:bulletEnabled val="1"/>
        </dgm:presLayoutVars>
      </dgm:prSet>
      <dgm:spPr/>
    </dgm:pt>
    <dgm:pt modelId="{41EA9410-160A-4D3C-8909-D74821B9C6D7}" type="pres">
      <dgm:prSet presAssocID="{F7BA4F2A-9B49-43E1-A4B4-C4143A23ACCC}" presName="sibTrans" presStyleLbl="sibTrans2D1" presStyleIdx="3" presStyleCnt="6"/>
      <dgm:spPr/>
    </dgm:pt>
    <dgm:pt modelId="{982ED007-8539-476A-A640-4FAA3CB48A15}" type="pres">
      <dgm:prSet presAssocID="{C9DE8454-02FD-4524-A0B2-C477C08B35E2}" presName="middleNode" presStyleCnt="0"/>
      <dgm:spPr/>
    </dgm:pt>
    <dgm:pt modelId="{07AEFFB7-CCD6-40A8-8E9B-81DBD430C163}" type="pres">
      <dgm:prSet presAssocID="{C9DE8454-02FD-4524-A0B2-C477C08B35E2}" presName="padding" presStyleLbl="node1" presStyleIdx="3" presStyleCnt="7"/>
      <dgm:spPr/>
    </dgm:pt>
    <dgm:pt modelId="{B5E4B755-B58B-4280-B75B-EECD9570F2E1}" type="pres">
      <dgm:prSet presAssocID="{C9DE8454-02FD-4524-A0B2-C477C08B35E2}" presName="shape" presStyleLbl="node1" presStyleIdx="4" presStyleCnt="7">
        <dgm:presLayoutVars>
          <dgm:bulletEnabled val="1"/>
        </dgm:presLayoutVars>
      </dgm:prSet>
      <dgm:spPr/>
    </dgm:pt>
    <dgm:pt modelId="{7674FFC5-FA8F-4636-BF4C-55B9D979184D}" type="pres">
      <dgm:prSet presAssocID="{B8922270-0112-4FC9-AE82-ECFAFD10631B}" presName="sibTrans" presStyleLbl="sibTrans2D1" presStyleIdx="4" presStyleCnt="6"/>
      <dgm:spPr/>
    </dgm:pt>
    <dgm:pt modelId="{0DC90524-25A0-4A3C-928F-2891D8A61662}" type="pres">
      <dgm:prSet presAssocID="{BD680429-0CD2-4918-A171-725E38E78276}" presName="middleNode" presStyleCnt="0"/>
      <dgm:spPr/>
    </dgm:pt>
    <dgm:pt modelId="{19F8B0B7-9053-40A0-AD9C-27B4E378A222}" type="pres">
      <dgm:prSet presAssocID="{BD680429-0CD2-4918-A171-725E38E78276}" presName="padding" presStyleLbl="node1" presStyleIdx="4" presStyleCnt="7"/>
      <dgm:spPr/>
    </dgm:pt>
    <dgm:pt modelId="{2864E889-6B94-4F3A-9CEE-D3C30756C5EC}" type="pres">
      <dgm:prSet presAssocID="{BD680429-0CD2-4918-A171-725E38E78276}" presName="shape" presStyleLbl="node1" presStyleIdx="5" presStyleCnt="7">
        <dgm:presLayoutVars>
          <dgm:bulletEnabled val="1"/>
        </dgm:presLayoutVars>
      </dgm:prSet>
      <dgm:spPr/>
    </dgm:pt>
    <dgm:pt modelId="{9BCD7D17-512B-483C-B12C-91771CF72E50}" type="pres">
      <dgm:prSet presAssocID="{DACFA455-51E1-43E4-B23C-508FC0960E19}" presName="sibTrans" presStyleLbl="sibTrans2D1" presStyleIdx="5" presStyleCnt="6"/>
      <dgm:spPr/>
    </dgm:pt>
    <dgm:pt modelId="{15768F10-BAF9-48CB-93DA-2497F91C26F4}" type="pres">
      <dgm:prSet presAssocID="{CCE36C7F-E1D0-4D35-9DA1-7D4F33E3B668}" presName="lastNode" presStyleLbl="node1" presStyleIdx="6" presStyleCnt="7">
        <dgm:presLayoutVars>
          <dgm:bulletEnabled val="1"/>
        </dgm:presLayoutVars>
      </dgm:prSet>
      <dgm:spPr/>
    </dgm:pt>
  </dgm:ptLst>
  <dgm:cxnLst>
    <dgm:cxn modelId="{00A41928-7B9C-4267-BA75-292635348A99}" srcId="{4C0133F7-8215-443E-A878-89019E10953D}" destId="{C9DE8454-02FD-4524-A0B2-C477C08B35E2}" srcOrd="4" destOrd="0" parTransId="{58DE90E9-D819-4172-841B-CB779E199000}" sibTransId="{B8922270-0112-4FC9-AE82-ECFAFD10631B}"/>
    <dgm:cxn modelId="{3BE48B4A-B6A8-48AA-9817-E759B59C74E3}" type="presOf" srcId="{CCE36C7F-E1D0-4D35-9DA1-7D4F33E3B668}" destId="{15768F10-BAF9-48CB-93DA-2497F91C26F4}" srcOrd="0" destOrd="0" presId="urn:microsoft.com/office/officeart/2005/8/layout/bProcess2"/>
    <dgm:cxn modelId="{8AE38571-7B29-4E87-BAC2-1D25FA761472}" type="presOf" srcId="{F07A7A59-272E-44CD-8464-EC2F8145B652}" destId="{AB24C68C-0B1E-43ED-84B4-3D91042B2456}" srcOrd="0" destOrd="0" presId="urn:microsoft.com/office/officeart/2005/8/layout/bProcess2"/>
    <dgm:cxn modelId="{6901D653-166C-4246-B0EC-F00BB4655B17}" type="presOf" srcId="{4C0133F7-8215-443E-A878-89019E10953D}" destId="{44CE9FBB-B261-43F2-81E7-4C8999166F45}" srcOrd="0" destOrd="0" presId="urn:microsoft.com/office/officeart/2005/8/layout/bProcess2"/>
    <dgm:cxn modelId="{F8F5A655-5487-4BA0-914B-587D049A6DBF}" type="presOf" srcId="{C9DE8454-02FD-4524-A0B2-C477C08B35E2}" destId="{B5E4B755-B58B-4280-B75B-EECD9570F2E1}" srcOrd="0" destOrd="0" presId="urn:microsoft.com/office/officeart/2005/8/layout/bProcess2"/>
    <dgm:cxn modelId="{01C7EC56-C119-4D87-B13C-249F726938CE}" type="presOf" srcId="{9D1E445F-F315-4AF8-91CC-B17157AACDF6}" destId="{697F9ABD-4235-44CE-9C2F-35B97B015A0F}" srcOrd="0" destOrd="0" presId="urn:microsoft.com/office/officeart/2005/8/layout/bProcess2"/>
    <dgm:cxn modelId="{B58E6A81-BD73-4ACB-A8EF-AB927B8566B2}" srcId="{4C0133F7-8215-443E-A878-89019E10953D}" destId="{038415BB-17FD-41BB-AA3F-E0A2A55162D2}" srcOrd="3" destOrd="0" parTransId="{7E5BE75C-04AF-4917-AF95-5778BE987C46}" sibTransId="{F7BA4F2A-9B49-43E1-A4B4-C4143A23ACCC}"/>
    <dgm:cxn modelId="{5D56AC91-FF77-472C-BB1D-D58DCFFE75EC}" srcId="{4C0133F7-8215-443E-A878-89019E10953D}" destId="{CCE36C7F-E1D0-4D35-9DA1-7D4F33E3B668}" srcOrd="6" destOrd="0" parTransId="{F57D5CA9-8C12-4F98-A6F2-13275D401B97}" sibTransId="{8F84FEBA-00AF-45E0-AF1A-6A02692C5C7C}"/>
    <dgm:cxn modelId="{9C200CA1-C51F-44F8-9FCB-849A558B596B}" srcId="{4C0133F7-8215-443E-A878-89019E10953D}" destId="{C592A9E7-FC5C-4421-B486-52C7F4D3F501}" srcOrd="0" destOrd="0" parTransId="{8E5D9771-083E-43C2-863A-D6FAB8B253D1}" sibTransId="{3EC19780-1BC0-44CA-ACFB-9E0E057B758C}"/>
    <dgm:cxn modelId="{A105F9A9-7E07-4169-B6D6-6A860954CC57}" srcId="{4C0133F7-8215-443E-A878-89019E10953D}" destId="{9D1E445F-F315-4AF8-91CC-B17157AACDF6}" srcOrd="2" destOrd="0" parTransId="{1F103B5B-78DB-4437-9A6A-4181C1C30F94}" sibTransId="{5C5E71FF-DADE-48FF-BCFF-0C3CD25E1D0F}"/>
    <dgm:cxn modelId="{B14849AB-1732-4304-BE88-1B1FD74CAB94}" type="presOf" srcId="{DACFA455-51E1-43E4-B23C-508FC0960E19}" destId="{9BCD7D17-512B-483C-B12C-91771CF72E50}" srcOrd="0" destOrd="0" presId="urn:microsoft.com/office/officeart/2005/8/layout/bProcess2"/>
    <dgm:cxn modelId="{38CC2DB2-B6AE-4B11-8388-7DB330D2C07E}" type="presOf" srcId="{038415BB-17FD-41BB-AA3F-E0A2A55162D2}" destId="{4DC4B9A0-F693-4B56-A067-F0A64A09C307}" srcOrd="0" destOrd="0" presId="urn:microsoft.com/office/officeart/2005/8/layout/bProcess2"/>
    <dgm:cxn modelId="{CD0251B3-0374-4ECD-8955-A83FE9484BF5}" srcId="{4C0133F7-8215-443E-A878-89019E10953D}" destId="{F07A7A59-272E-44CD-8464-EC2F8145B652}" srcOrd="1" destOrd="0" parTransId="{F19F5B7D-80FA-4581-957A-95D9BF1C079F}" sibTransId="{2E51EC49-903D-4FFB-86C8-AAA2F817748A}"/>
    <dgm:cxn modelId="{F4F558B8-F787-446C-9AB8-113B0701D3C8}" type="presOf" srcId="{B8922270-0112-4FC9-AE82-ECFAFD10631B}" destId="{7674FFC5-FA8F-4636-BF4C-55B9D979184D}" srcOrd="0" destOrd="0" presId="urn:microsoft.com/office/officeart/2005/8/layout/bProcess2"/>
    <dgm:cxn modelId="{ABA81CC3-967B-4E5C-BD94-5F7FB97D6E75}" type="presOf" srcId="{5C5E71FF-DADE-48FF-BCFF-0C3CD25E1D0F}" destId="{BBA68C7A-9C85-49B7-A908-926C6C17CF87}" srcOrd="0" destOrd="0" presId="urn:microsoft.com/office/officeart/2005/8/layout/bProcess2"/>
    <dgm:cxn modelId="{858A12C5-3AA0-4F67-919A-3DEF92AC1C53}" type="presOf" srcId="{3EC19780-1BC0-44CA-ACFB-9E0E057B758C}" destId="{387448A8-42B7-4C86-8837-F8D39E6843F3}" srcOrd="0" destOrd="0" presId="urn:microsoft.com/office/officeart/2005/8/layout/bProcess2"/>
    <dgm:cxn modelId="{8D3A89CB-70E6-4D0D-8725-EC62EFD397BA}" type="presOf" srcId="{F7BA4F2A-9B49-43E1-A4B4-C4143A23ACCC}" destId="{41EA9410-160A-4D3C-8909-D74821B9C6D7}" srcOrd="0" destOrd="0" presId="urn:microsoft.com/office/officeart/2005/8/layout/bProcess2"/>
    <dgm:cxn modelId="{D6EF12D8-B4A8-40A1-91F1-0A0F8F2EEFE8}" type="presOf" srcId="{2E51EC49-903D-4FFB-86C8-AAA2F817748A}" destId="{DE7BBA31-EA43-4037-8BA8-E5172CBEF433}" srcOrd="0" destOrd="0" presId="urn:microsoft.com/office/officeart/2005/8/layout/bProcess2"/>
    <dgm:cxn modelId="{4B0D6EEF-4BA4-467A-9049-6C74DF610DED}" type="presOf" srcId="{C592A9E7-FC5C-4421-B486-52C7F4D3F501}" destId="{22BDCC24-ECCF-4F78-B66F-52BC0549A862}" srcOrd="0" destOrd="0" presId="urn:microsoft.com/office/officeart/2005/8/layout/bProcess2"/>
    <dgm:cxn modelId="{479535F7-4187-403D-8340-C2222D42F055}" srcId="{4C0133F7-8215-443E-A878-89019E10953D}" destId="{BD680429-0CD2-4918-A171-725E38E78276}" srcOrd="5" destOrd="0" parTransId="{6108881C-5C8A-4990-8DB6-924E228A31BD}" sibTransId="{DACFA455-51E1-43E4-B23C-508FC0960E19}"/>
    <dgm:cxn modelId="{4DDA7BF7-AD88-4508-8C34-F840DD4DB069}" type="presOf" srcId="{BD680429-0CD2-4918-A171-725E38E78276}" destId="{2864E889-6B94-4F3A-9CEE-D3C30756C5EC}" srcOrd="0" destOrd="0" presId="urn:microsoft.com/office/officeart/2005/8/layout/bProcess2"/>
    <dgm:cxn modelId="{FE9EC40D-EE76-4234-B9B3-57A8BEDE4A02}" type="presParOf" srcId="{44CE9FBB-B261-43F2-81E7-4C8999166F45}" destId="{22BDCC24-ECCF-4F78-B66F-52BC0549A862}" srcOrd="0" destOrd="0" presId="urn:microsoft.com/office/officeart/2005/8/layout/bProcess2"/>
    <dgm:cxn modelId="{3835B3C7-297C-4259-A6E3-E905BC83033E}" type="presParOf" srcId="{44CE9FBB-B261-43F2-81E7-4C8999166F45}" destId="{387448A8-42B7-4C86-8837-F8D39E6843F3}" srcOrd="1" destOrd="0" presId="urn:microsoft.com/office/officeart/2005/8/layout/bProcess2"/>
    <dgm:cxn modelId="{BF8D8711-C817-431B-A3AE-95A176FDAD67}" type="presParOf" srcId="{44CE9FBB-B261-43F2-81E7-4C8999166F45}" destId="{C0807AFE-CCD9-409D-BCD1-5A3809A20E57}" srcOrd="2" destOrd="0" presId="urn:microsoft.com/office/officeart/2005/8/layout/bProcess2"/>
    <dgm:cxn modelId="{3D91F662-F03C-42D9-9A56-DBF85969D469}" type="presParOf" srcId="{C0807AFE-CCD9-409D-BCD1-5A3809A20E57}" destId="{4F55A946-C2EB-4A0D-A917-53323BCE4D0C}" srcOrd="0" destOrd="0" presId="urn:microsoft.com/office/officeart/2005/8/layout/bProcess2"/>
    <dgm:cxn modelId="{0CDDA514-0AE5-4F1B-B5C0-B2EC2E517950}" type="presParOf" srcId="{C0807AFE-CCD9-409D-BCD1-5A3809A20E57}" destId="{AB24C68C-0B1E-43ED-84B4-3D91042B2456}" srcOrd="1" destOrd="0" presId="urn:microsoft.com/office/officeart/2005/8/layout/bProcess2"/>
    <dgm:cxn modelId="{F7AB6B29-F6AE-4DF9-B95D-DA292E474A88}" type="presParOf" srcId="{44CE9FBB-B261-43F2-81E7-4C8999166F45}" destId="{DE7BBA31-EA43-4037-8BA8-E5172CBEF433}" srcOrd="3" destOrd="0" presId="urn:microsoft.com/office/officeart/2005/8/layout/bProcess2"/>
    <dgm:cxn modelId="{5F49976F-B6ED-4575-9803-EA02C6D5DBB9}" type="presParOf" srcId="{44CE9FBB-B261-43F2-81E7-4C8999166F45}" destId="{6CF45BCF-FC11-405B-B1F3-9FCE24F0DD7E}" srcOrd="4" destOrd="0" presId="urn:microsoft.com/office/officeart/2005/8/layout/bProcess2"/>
    <dgm:cxn modelId="{53EB451B-77EA-455F-84E1-953134E46D15}" type="presParOf" srcId="{6CF45BCF-FC11-405B-B1F3-9FCE24F0DD7E}" destId="{AD02C80A-A895-42F9-B638-E4D298116569}" srcOrd="0" destOrd="0" presId="urn:microsoft.com/office/officeart/2005/8/layout/bProcess2"/>
    <dgm:cxn modelId="{35A02280-801A-47D0-9B09-32DCEE7AB739}" type="presParOf" srcId="{6CF45BCF-FC11-405B-B1F3-9FCE24F0DD7E}" destId="{697F9ABD-4235-44CE-9C2F-35B97B015A0F}" srcOrd="1" destOrd="0" presId="urn:microsoft.com/office/officeart/2005/8/layout/bProcess2"/>
    <dgm:cxn modelId="{1374F35A-AF21-4059-ABC5-2D8722B515C3}" type="presParOf" srcId="{44CE9FBB-B261-43F2-81E7-4C8999166F45}" destId="{BBA68C7A-9C85-49B7-A908-926C6C17CF87}" srcOrd="5" destOrd="0" presId="urn:microsoft.com/office/officeart/2005/8/layout/bProcess2"/>
    <dgm:cxn modelId="{F4C480C8-2B12-4069-B89B-E577E781BB2B}" type="presParOf" srcId="{44CE9FBB-B261-43F2-81E7-4C8999166F45}" destId="{1F89AAEE-4BE1-4E33-BA50-E777ECF6BE5F}" srcOrd="6" destOrd="0" presId="urn:microsoft.com/office/officeart/2005/8/layout/bProcess2"/>
    <dgm:cxn modelId="{09685C49-94A5-45F2-9911-27AA93C7ACBC}" type="presParOf" srcId="{1F89AAEE-4BE1-4E33-BA50-E777ECF6BE5F}" destId="{89C47770-89E2-4317-91D9-2E671846AD8E}" srcOrd="0" destOrd="0" presId="urn:microsoft.com/office/officeart/2005/8/layout/bProcess2"/>
    <dgm:cxn modelId="{7C173D13-F263-4D38-AC65-F0D314D591C7}" type="presParOf" srcId="{1F89AAEE-4BE1-4E33-BA50-E777ECF6BE5F}" destId="{4DC4B9A0-F693-4B56-A067-F0A64A09C307}" srcOrd="1" destOrd="0" presId="urn:microsoft.com/office/officeart/2005/8/layout/bProcess2"/>
    <dgm:cxn modelId="{E752DFBC-504D-4079-92D7-3CCA7ACC5D42}" type="presParOf" srcId="{44CE9FBB-B261-43F2-81E7-4C8999166F45}" destId="{41EA9410-160A-4D3C-8909-D74821B9C6D7}" srcOrd="7" destOrd="0" presId="urn:microsoft.com/office/officeart/2005/8/layout/bProcess2"/>
    <dgm:cxn modelId="{946D2010-CCA5-49B4-A50B-4BBCE9A809C6}" type="presParOf" srcId="{44CE9FBB-B261-43F2-81E7-4C8999166F45}" destId="{982ED007-8539-476A-A640-4FAA3CB48A15}" srcOrd="8" destOrd="0" presId="urn:microsoft.com/office/officeart/2005/8/layout/bProcess2"/>
    <dgm:cxn modelId="{399C995B-EEE0-4884-A3A7-06E8A35C1953}" type="presParOf" srcId="{982ED007-8539-476A-A640-4FAA3CB48A15}" destId="{07AEFFB7-CCD6-40A8-8E9B-81DBD430C163}" srcOrd="0" destOrd="0" presId="urn:microsoft.com/office/officeart/2005/8/layout/bProcess2"/>
    <dgm:cxn modelId="{12589B58-85D2-4A65-A9ED-2487A2B885EA}" type="presParOf" srcId="{982ED007-8539-476A-A640-4FAA3CB48A15}" destId="{B5E4B755-B58B-4280-B75B-EECD9570F2E1}" srcOrd="1" destOrd="0" presId="urn:microsoft.com/office/officeart/2005/8/layout/bProcess2"/>
    <dgm:cxn modelId="{3ADEAB16-026D-4F2F-9BCB-708B28106DBE}" type="presParOf" srcId="{44CE9FBB-B261-43F2-81E7-4C8999166F45}" destId="{7674FFC5-FA8F-4636-BF4C-55B9D979184D}" srcOrd="9" destOrd="0" presId="urn:microsoft.com/office/officeart/2005/8/layout/bProcess2"/>
    <dgm:cxn modelId="{9DFD0D9D-7C08-45A4-855F-FFFE81060DEC}" type="presParOf" srcId="{44CE9FBB-B261-43F2-81E7-4C8999166F45}" destId="{0DC90524-25A0-4A3C-928F-2891D8A61662}" srcOrd="10" destOrd="0" presId="urn:microsoft.com/office/officeart/2005/8/layout/bProcess2"/>
    <dgm:cxn modelId="{7E7C5A03-2424-4AC6-AD9C-8E3461D369CB}" type="presParOf" srcId="{0DC90524-25A0-4A3C-928F-2891D8A61662}" destId="{19F8B0B7-9053-40A0-AD9C-27B4E378A222}" srcOrd="0" destOrd="0" presId="urn:microsoft.com/office/officeart/2005/8/layout/bProcess2"/>
    <dgm:cxn modelId="{D402BE95-F452-48AF-891E-1A64B0BDE454}" type="presParOf" srcId="{0DC90524-25A0-4A3C-928F-2891D8A61662}" destId="{2864E889-6B94-4F3A-9CEE-D3C30756C5EC}" srcOrd="1" destOrd="0" presId="urn:microsoft.com/office/officeart/2005/8/layout/bProcess2"/>
    <dgm:cxn modelId="{92731D60-BB95-433D-BA43-AE796E54C347}" type="presParOf" srcId="{44CE9FBB-B261-43F2-81E7-4C8999166F45}" destId="{9BCD7D17-512B-483C-B12C-91771CF72E50}" srcOrd="11" destOrd="0" presId="urn:microsoft.com/office/officeart/2005/8/layout/bProcess2"/>
    <dgm:cxn modelId="{6AAF1A37-76E4-4127-9CE7-9A80CAD761FD}" type="presParOf" srcId="{44CE9FBB-B261-43F2-81E7-4C8999166F45}" destId="{15768F10-BAF9-48CB-93DA-2497F91C26F4}" srcOrd="12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BDCC24-ECCF-4F78-B66F-52BC0549A862}">
      <dsp:nvSpPr>
        <dsp:cNvPr id="0" name=""/>
        <dsp:cNvSpPr/>
      </dsp:nvSpPr>
      <dsp:spPr>
        <a:xfrm>
          <a:off x="167515" y="729"/>
          <a:ext cx="1851012" cy="1851012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200" b="1" kern="1200" dirty="0">
              <a:solidFill>
                <a:schemeClr val="bg1"/>
              </a:solidFill>
            </a:rPr>
            <a:t>Applicant apply through </a:t>
          </a:r>
          <a:r>
            <a:rPr lang="en-MY" sz="1200" b="1" u="sng" kern="1200" dirty="0">
              <a:solidFill>
                <a:schemeClr val="bg1"/>
              </a:solidFill>
            </a:rPr>
            <a:t>https://forms.gle/Sq6czdqXVjgD5v4X9</a:t>
          </a:r>
        </a:p>
      </dsp:txBody>
      <dsp:txXfrm>
        <a:off x="438589" y="271803"/>
        <a:ext cx="1308864" cy="1308864"/>
      </dsp:txXfrm>
    </dsp:sp>
    <dsp:sp modelId="{387448A8-42B7-4C86-8837-F8D39E6843F3}">
      <dsp:nvSpPr>
        <dsp:cNvPr id="0" name=""/>
        <dsp:cNvSpPr/>
      </dsp:nvSpPr>
      <dsp:spPr>
        <a:xfrm rot="10800000">
          <a:off x="769094" y="2090753"/>
          <a:ext cx="647854" cy="506705"/>
        </a:xfrm>
        <a:prstGeom prst="triangl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24C68C-0B1E-43ED-84B4-3D91042B2456}">
      <dsp:nvSpPr>
        <dsp:cNvPr id="0" name=""/>
        <dsp:cNvSpPr/>
      </dsp:nvSpPr>
      <dsp:spPr>
        <a:xfrm>
          <a:off x="475708" y="2807789"/>
          <a:ext cx="1234625" cy="1234625"/>
        </a:xfrm>
        <a:prstGeom prst="ellipse">
          <a:avLst/>
        </a:prstGeom>
        <a:gradFill rotWithShape="0">
          <a:gsLst>
            <a:gs pos="0">
              <a:schemeClr val="accent5">
                <a:hueOff val="-1126424"/>
                <a:satOff val="-2903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126424"/>
                <a:satOff val="-2903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126424"/>
                <a:satOff val="-2903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200" b="1" kern="1200">
              <a:solidFill>
                <a:schemeClr val="bg1"/>
              </a:solidFill>
            </a:rPr>
            <a:t>Documents checking by AIM’23 Admission &amp; Registration Committee.</a:t>
          </a:r>
        </a:p>
      </dsp:txBody>
      <dsp:txXfrm>
        <a:off x="656515" y="2988596"/>
        <a:ext cx="873011" cy="873011"/>
      </dsp:txXfrm>
    </dsp:sp>
    <dsp:sp modelId="{DE7BBA31-EA43-4037-8BA8-E5172CBEF433}">
      <dsp:nvSpPr>
        <dsp:cNvPr id="0" name=""/>
        <dsp:cNvSpPr/>
      </dsp:nvSpPr>
      <dsp:spPr>
        <a:xfrm rot="5400000">
          <a:off x="2171694" y="3171749"/>
          <a:ext cx="647854" cy="506705"/>
        </a:xfrm>
        <a:prstGeom prst="triangle">
          <a:avLst/>
        </a:prstGeom>
        <a:gradFill rotWithShape="0">
          <a:gsLst>
            <a:gs pos="0">
              <a:schemeClr val="accent5">
                <a:hueOff val="-1351709"/>
                <a:satOff val="-3484"/>
                <a:lumOff val="-23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351709"/>
                <a:satOff val="-3484"/>
                <a:lumOff val="-23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351709"/>
                <a:satOff val="-3484"/>
                <a:lumOff val="-23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7F9ABD-4235-44CE-9C2F-35B97B015A0F}">
      <dsp:nvSpPr>
        <dsp:cNvPr id="0" name=""/>
        <dsp:cNvSpPr/>
      </dsp:nvSpPr>
      <dsp:spPr>
        <a:xfrm>
          <a:off x="3252227" y="2807789"/>
          <a:ext cx="1234625" cy="1234625"/>
        </a:xfrm>
        <a:prstGeom prst="ellipse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200" b="1" kern="1200">
              <a:solidFill>
                <a:schemeClr val="bg1"/>
              </a:solidFill>
            </a:rPr>
            <a:t>Applicant receive offer letter.</a:t>
          </a:r>
        </a:p>
      </dsp:txBody>
      <dsp:txXfrm>
        <a:off x="3433034" y="2988596"/>
        <a:ext cx="873011" cy="873011"/>
      </dsp:txXfrm>
    </dsp:sp>
    <dsp:sp modelId="{BBA68C7A-9C85-49B7-A908-926C6C17CF87}">
      <dsp:nvSpPr>
        <dsp:cNvPr id="0" name=""/>
        <dsp:cNvSpPr/>
      </dsp:nvSpPr>
      <dsp:spPr>
        <a:xfrm>
          <a:off x="3545613" y="1907975"/>
          <a:ext cx="647854" cy="506705"/>
        </a:xfrm>
        <a:prstGeom prst="triangle">
          <a:avLst/>
        </a:prstGeom>
        <a:gradFill rotWithShape="0">
          <a:gsLst>
            <a:gs pos="0">
              <a:schemeClr val="accent5">
                <a:hueOff val="-2703417"/>
                <a:satOff val="-6968"/>
                <a:lumOff val="-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703417"/>
                <a:satOff val="-6968"/>
                <a:lumOff val="-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703417"/>
                <a:satOff val="-6968"/>
                <a:lumOff val="-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C4B9A0-F693-4B56-A067-F0A64A09C307}">
      <dsp:nvSpPr>
        <dsp:cNvPr id="0" name=""/>
        <dsp:cNvSpPr/>
      </dsp:nvSpPr>
      <dsp:spPr>
        <a:xfrm>
          <a:off x="3252227" y="308922"/>
          <a:ext cx="1234625" cy="1234625"/>
        </a:xfrm>
        <a:prstGeom prst="ellipse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200" b="1" kern="1200">
              <a:solidFill>
                <a:schemeClr val="bg1"/>
              </a:solidFill>
            </a:rPr>
            <a:t>Applicant to send acceptance letter and make payment.</a:t>
          </a:r>
        </a:p>
      </dsp:txBody>
      <dsp:txXfrm>
        <a:off x="3433034" y="489729"/>
        <a:ext cx="873011" cy="873011"/>
      </dsp:txXfrm>
    </dsp:sp>
    <dsp:sp modelId="{41EA9410-160A-4D3C-8909-D74821B9C6D7}">
      <dsp:nvSpPr>
        <dsp:cNvPr id="0" name=""/>
        <dsp:cNvSpPr/>
      </dsp:nvSpPr>
      <dsp:spPr>
        <a:xfrm rot="5400000">
          <a:off x="4948213" y="672882"/>
          <a:ext cx="647854" cy="506705"/>
        </a:xfrm>
        <a:prstGeom prst="triangle">
          <a:avLst/>
        </a:prstGeom>
        <a:gradFill rotWithShape="0">
          <a:gsLst>
            <a:gs pos="0">
              <a:schemeClr val="accent5">
                <a:hueOff val="-4055126"/>
                <a:satOff val="-10451"/>
                <a:lumOff val="-705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055126"/>
                <a:satOff val="-10451"/>
                <a:lumOff val="-705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055126"/>
                <a:satOff val="-10451"/>
                <a:lumOff val="-705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5E4B755-B58B-4280-B75B-EECD9570F2E1}">
      <dsp:nvSpPr>
        <dsp:cNvPr id="0" name=""/>
        <dsp:cNvSpPr/>
      </dsp:nvSpPr>
      <dsp:spPr>
        <a:xfrm>
          <a:off x="6028746" y="308922"/>
          <a:ext cx="1234625" cy="1234625"/>
        </a:xfrm>
        <a:prstGeom prst="ellipse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200" b="1" kern="1200">
              <a:solidFill>
                <a:schemeClr val="bg1"/>
              </a:solidFill>
            </a:rPr>
            <a:t>AIM’23 Admission &amp; Registration Committee register applicant to EMGS.</a:t>
          </a:r>
        </a:p>
      </dsp:txBody>
      <dsp:txXfrm>
        <a:off x="6209553" y="489729"/>
        <a:ext cx="873011" cy="873011"/>
      </dsp:txXfrm>
    </dsp:sp>
    <dsp:sp modelId="{7674FFC5-FA8F-4636-BF4C-55B9D979184D}">
      <dsp:nvSpPr>
        <dsp:cNvPr id="0" name=""/>
        <dsp:cNvSpPr/>
      </dsp:nvSpPr>
      <dsp:spPr>
        <a:xfrm rot="10800000">
          <a:off x="6322132" y="1936656"/>
          <a:ext cx="647854" cy="506705"/>
        </a:xfrm>
        <a:prstGeom prst="triangle">
          <a:avLst/>
        </a:prstGeom>
        <a:gradFill rotWithShape="0">
          <a:gsLst>
            <a:gs pos="0">
              <a:schemeClr val="accent5">
                <a:hueOff val="-5406834"/>
                <a:satOff val="-13935"/>
                <a:lumOff val="-941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406834"/>
                <a:satOff val="-13935"/>
                <a:lumOff val="-941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406834"/>
                <a:satOff val="-13935"/>
                <a:lumOff val="-941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64E889-6B94-4F3A-9CEE-D3C30756C5EC}">
      <dsp:nvSpPr>
        <dsp:cNvPr id="0" name=""/>
        <dsp:cNvSpPr/>
      </dsp:nvSpPr>
      <dsp:spPr>
        <a:xfrm>
          <a:off x="6028746" y="2807789"/>
          <a:ext cx="1234625" cy="1234625"/>
        </a:xfrm>
        <a:prstGeom prst="ellipse">
          <a:avLst/>
        </a:prstGeom>
        <a:gradFill rotWithShape="0">
          <a:gsLst>
            <a:gs pos="0">
              <a:schemeClr val="accent5">
                <a:hueOff val="-5632119"/>
                <a:satOff val="-14516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632119"/>
                <a:satOff val="-14516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632119"/>
                <a:satOff val="-14516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200" b="1" kern="1200">
              <a:solidFill>
                <a:schemeClr val="bg1"/>
              </a:solidFill>
            </a:rPr>
            <a:t>Receive approval by EMGS.</a:t>
          </a:r>
        </a:p>
      </dsp:txBody>
      <dsp:txXfrm>
        <a:off x="6209553" y="2988596"/>
        <a:ext cx="873011" cy="873011"/>
      </dsp:txXfrm>
    </dsp:sp>
    <dsp:sp modelId="{9BCD7D17-512B-483C-B12C-91771CF72E50}">
      <dsp:nvSpPr>
        <dsp:cNvPr id="0" name=""/>
        <dsp:cNvSpPr/>
      </dsp:nvSpPr>
      <dsp:spPr>
        <a:xfrm rot="5400000">
          <a:off x="7570635" y="3171749"/>
          <a:ext cx="647854" cy="506705"/>
        </a:xfrm>
        <a:prstGeom prst="triangle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5768F10-BAF9-48CB-93DA-2497F91C26F4}">
      <dsp:nvSpPr>
        <dsp:cNvPr id="0" name=""/>
        <dsp:cNvSpPr/>
      </dsp:nvSpPr>
      <dsp:spPr>
        <a:xfrm>
          <a:off x="8497072" y="2499596"/>
          <a:ext cx="1851012" cy="1851012"/>
        </a:xfrm>
        <a:prstGeom prst="ellipse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200" b="1" kern="1200">
              <a:solidFill>
                <a:schemeClr val="bg1"/>
              </a:solidFill>
            </a:rPr>
            <a:t>Begin mobility program at UCMI.</a:t>
          </a:r>
        </a:p>
      </dsp:txBody>
      <dsp:txXfrm>
        <a:off x="8768146" y="2770670"/>
        <a:ext cx="1308864" cy="13088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90110-5AA3-7898-3EB0-51DC3A979F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D0C3A-F6C4-D759-B8DC-FF1AEA3156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D14CB-87A6-FBE6-B172-4CDF3EE9B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3D07-D281-4E1A-8DC6-2651B90FA98E}" type="datetimeFigureOut">
              <a:rPr lang="en-MY" smtClean="0"/>
              <a:t>22/8/2023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165D3-1D51-1337-D944-428507979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9D876C-5490-2F45-3D52-F38C064B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68E1-EC7B-471D-842E-74B829872A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5536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87052-53D6-94B1-E73E-B08957BF9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D0E05C-2A83-804F-2E68-947F19EDDD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F298CC-B42B-C844-A5BB-50722EF56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3D07-D281-4E1A-8DC6-2651B90FA98E}" type="datetimeFigureOut">
              <a:rPr lang="en-MY" smtClean="0"/>
              <a:t>22/8/2023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45359-4563-E8E5-2404-8789E0B2A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5C7E0-0C74-7E3C-8D33-E49E0EC76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68E1-EC7B-471D-842E-74B829872A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370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9F069D-5F04-CF48-4333-252F5D290A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6A8F89-CD04-0BCB-E466-3D907C5D3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8BCBB-E19B-58C1-AD47-2CA72DB46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3D07-D281-4E1A-8DC6-2651B90FA98E}" type="datetimeFigureOut">
              <a:rPr lang="en-MY" smtClean="0"/>
              <a:t>22/8/2023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3F9CCF-EBA7-0A24-9764-83FD1FCA1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47EFA-8B52-A73A-3B02-CD39A0ED8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68E1-EC7B-471D-842E-74B829872A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1958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F0FC4-AAF1-AB8D-DA1F-D126A458C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6F720-4495-558F-2905-860A6CBC5E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51FE5-0DD5-57D1-20C3-2A0FE986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3D07-D281-4E1A-8DC6-2651B90FA98E}" type="datetimeFigureOut">
              <a:rPr lang="en-MY" smtClean="0"/>
              <a:t>22/8/2023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E07AD-20E6-1503-E8F7-21E7A92B1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BB5B3-A717-DB78-FDC8-E2BB73921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68E1-EC7B-471D-842E-74B829872A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29869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FB474-38E2-9A50-B879-63358CFD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92F03C-E431-81DC-DCDE-93B319368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2E0B6-2B2B-51ED-AF8C-24291CC0F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3D07-D281-4E1A-8DC6-2651B90FA98E}" type="datetimeFigureOut">
              <a:rPr lang="en-MY" smtClean="0"/>
              <a:t>22/8/2023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048B5-71FD-5CF6-71B1-259D3D8190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929949-8F2E-EA5D-A669-B896CD5D8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68E1-EC7B-471D-842E-74B829872A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82502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769FE-EB66-19D8-DC00-D05D1F7BC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FF264-79A5-E676-4C77-80ED96DA0A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5F14F6-AE76-07C6-B0A8-A875DAFCD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47914-C8D3-D259-B3DB-7A72160C7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3D07-D281-4E1A-8DC6-2651B90FA98E}" type="datetimeFigureOut">
              <a:rPr lang="en-MY" smtClean="0"/>
              <a:t>22/8/2023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4C9E1F-2905-E5C8-B6B5-1753DBDBB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63A10-AA46-C1E0-CCC3-BBCE917D5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68E1-EC7B-471D-842E-74B829872A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90385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C16F8-96D8-89E4-C565-166B09703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6ADD4F-707B-9A21-0FF8-2DB2E9B320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8E9D4A-74F6-7B39-3B6A-C0079C8AFB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0374A3-A463-DAAF-E8C1-7451199383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534519-CCB5-B8D2-F026-8F48CFEA9C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16A409-C16D-7FB1-609E-A0EE69723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3D07-D281-4E1A-8DC6-2651B90FA98E}" type="datetimeFigureOut">
              <a:rPr lang="en-MY" smtClean="0"/>
              <a:t>22/8/2023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990D5C-F3FB-DDEF-0612-8EF48D366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C4426B-D1EB-D256-F181-B4C0045E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68E1-EC7B-471D-842E-74B829872A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1295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1AAA3-BE45-50C4-35CD-0002F844D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38F4CD-5CDF-8D77-4FFC-4EF26423D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3D07-D281-4E1A-8DC6-2651B90FA98E}" type="datetimeFigureOut">
              <a:rPr lang="en-MY" smtClean="0"/>
              <a:t>22/8/2023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C59CF5-84D6-5947-0283-1FB7B4D25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5CACF5-3708-A922-E3A6-43E9585EC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68E1-EC7B-471D-842E-74B829872A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8165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DCB498-7026-F5AF-D7CB-8AA777EED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3D07-D281-4E1A-8DC6-2651B90FA98E}" type="datetimeFigureOut">
              <a:rPr lang="en-MY" smtClean="0"/>
              <a:t>22/8/2023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2B55D6-F970-0648-8139-3C2D1756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155B77-B27A-BF51-9160-86A2E2000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68E1-EC7B-471D-842E-74B829872A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90769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CE803-C4EF-BBD8-AAB8-2AA8E3272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27AB8-B06B-FB81-B0AB-57156A41A3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4F20B1-F9F1-7815-8F91-4F6947382F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6B2171-0334-9008-4F5E-82E44B1A2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3D07-D281-4E1A-8DC6-2651B90FA98E}" type="datetimeFigureOut">
              <a:rPr lang="en-MY" smtClean="0"/>
              <a:t>22/8/2023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478B8-B2EE-DD11-5F9F-9CE379E74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0033DF-7411-4A4B-F1D6-EF4C67F11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68E1-EC7B-471D-842E-74B829872A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7900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DF0B5-C799-5A57-960F-E0BA5EAD7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3C81B0-D1F2-D861-2F99-3B946E1C70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16A10E-2F07-DE89-D41B-837BC25397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98B72-9C1E-EF77-A220-A8A348C09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13D07-D281-4E1A-8DC6-2651B90FA98E}" type="datetimeFigureOut">
              <a:rPr lang="en-MY" smtClean="0"/>
              <a:t>22/8/2023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243034-22F9-96CE-8CBF-C1EF60A4E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051D55-881C-5437-96AD-3BED4B149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068E1-EC7B-471D-842E-74B829872A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89306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A5A625-EFAB-D21B-F579-9C0F624EF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FB3A1A-64E0-EDD9-AC91-29FCDE061E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FC7B8-7206-F864-FC07-D637F64DE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13D07-D281-4E1A-8DC6-2651B90FA98E}" type="datetimeFigureOut">
              <a:rPr lang="en-MY" smtClean="0"/>
              <a:t>22/8/2023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08100-C41E-CE58-FE87-9492C263B2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F7A33-C41E-AEEE-F019-2E61BFD850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068E1-EC7B-471D-842E-74B829872A1E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05307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orms.gle/Sq6czdqXVjgD5v4X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57192-A2C5-5D00-92EA-15363728D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Application Guide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1A9FADD-E8CD-BBDB-297D-E39D5BA32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505050"/>
                </a:solidFill>
                <a:effectLst/>
                <a:latin typeface="Arial" panose="020B0604020202020204" pitchFamily="34" charset="0"/>
              </a:rPr>
              <a:t>Application for AIM’23: </a:t>
            </a:r>
            <a:r>
              <a:rPr lang="en-US" b="1" i="0" dirty="0">
                <a:solidFill>
                  <a:srgbClr val="505050"/>
                </a:solidFill>
                <a:effectLst/>
                <a:latin typeface="Arial" panose="020B0604020202020204" pitchFamily="34" charset="0"/>
              </a:rPr>
              <a:t>31 July 2023 – 5 September 2023</a:t>
            </a:r>
            <a:endParaRPr lang="en-US" b="0" i="0" dirty="0">
              <a:solidFill>
                <a:srgbClr val="505050"/>
              </a:solidFill>
              <a:effectLst/>
              <a:latin typeface="Arial" panose="020B0604020202020204" pitchFamily="34" charset="0"/>
            </a:endParaRPr>
          </a:p>
          <a:p>
            <a:r>
              <a:rPr lang="en-US" b="0" i="0" dirty="0">
                <a:solidFill>
                  <a:srgbClr val="505050"/>
                </a:solidFill>
                <a:effectLst/>
                <a:latin typeface="Arial" panose="020B0604020202020204" pitchFamily="34" charset="0"/>
              </a:rPr>
              <a:t>Send in your application at </a:t>
            </a:r>
            <a:r>
              <a:rPr lang="en-MY" dirty="0">
                <a:hlinkClick r:id="rId2"/>
              </a:rPr>
              <a:t>https://forms.gle/Sq6czdqXVjgD5v4X9</a:t>
            </a:r>
            <a:r>
              <a:rPr lang="en-MY" dirty="0"/>
              <a:t> or </a:t>
            </a:r>
          </a:p>
          <a:p>
            <a:pPr marL="0" indent="0">
              <a:buNone/>
            </a:pPr>
            <a:endParaRPr lang="en-MY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F73AB30-3C82-06A6-C568-761D06C5C9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5754" y="2939721"/>
            <a:ext cx="895432" cy="895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148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57192-A2C5-5D00-92EA-15363728D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Application Process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A898BAF-29AD-E338-1EF0-5DEE9524FEB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108263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82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Application Guide</vt:lpstr>
      <vt:lpstr>Application Process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ASEAN Inbound Mobility Academic Program 2023 (AIM’23)</dc:title>
  <dc:creator>Mohamad Aizuddin Mohamad Noor</dc:creator>
  <cp:lastModifiedBy>Mohamad Aizuddin Mohamad Noor</cp:lastModifiedBy>
  <cp:revision>7</cp:revision>
  <dcterms:created xsi:type="dcterms:W3CDTF">2023-07-07T06:57:18Z</dcterms:created>
  <dcterms:modified xsi:type="dcterms:W3CDTF">2023-08-22T07:33:55Z</dcterms:modified>
</cp:coreProperties>
</file>